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06" d="100"/>
          <a:sy n="106" d="100"/>
        </p:scale>
        <p:origin x="133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AEF5F-9CFD-0C08-6D36-2584AD9E7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6B0C69-D8A1-A471-3A4D-B1117E96F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CCB72-75D7-BEBA-1F5B-AB9E263A5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4385-7E1A-A442-B6AB-2091989603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11633-0A64-3C22-6CE7-9040FF66D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739BE-EC57-2551-DB01-73E1B6952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B04-8EEB-C445-AC17-D265B270D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7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60A32-C56F-90E3-8499-BFE3208DF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B24779-4054-F35E-27AC-6677EDE93A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6C1F7-CAEC-9334-A2C9-47805001F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4385-7E1A-A442-B6AB-2091989603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3F815-24FB-39AE-7520-A1D1B65B9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29B43-BF55-544C-E678-A5142B6A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B04-8EEB-C445-AC17-D265B270D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3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777B6F-5DC7-D75B-2C08-D0D1B7731D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F7B0CB-C213-6E7B-1165-CAC601AF8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CB44E-6782-887C-6314-B5A372B0E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4385-7E1A-A442-B6AB-2091989603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DADE8-ECFA-712E-3DE2-67BAADE4B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5A4E6-92AC-2831-BDE3-BCC9B4EC5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B04-8EEB-C445-AC17-D265B270D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8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29313-A9EC-4E6B-F355-FD95A7AB7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AC046-CE6D-EC9E-AA47-E292D9F9A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B6677-CFB8-E54A-F265-79F7CF251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4385-7E1A-A442-B6AB-2091989603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3C204-EACB-6302-9CBD-98AC2A0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D583E-A6F0-5C2A-11CF-AED273CB4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B04-8EEB-C445-AC17-D265B270D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44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96500-9BEF-5D01-66F1-9653F6347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B8972-5E7B-E189-2B7E-C20051818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F7F7F-643C-60F9-040D-59610232D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4385-7E1A-A442-B6AB-2091989603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7EB51-011D-8D56-862C-DD3C63E7A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1F027-0F25-B3CD-B419-346344365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B04-8EEB-C445-AC17-D265B270D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04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CC6A2-11B0-B328-38D2-D558B0ED0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0B823-F7ED-D516-5F19-A9A36D051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B2A6E-A7D8-455A-BFED-308955D88E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ED391-B587-8B2A-EFC1-0C1E20B22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4385-7E1A-A442-B6AB-2091989603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B367E-D7A2-F2A5-5E1B-85B4DF839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596D8-833A-2954-C97A-C14EB14B9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B04-8EEB-C445-AC17-D265B270D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2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6ACA3-6449-B95E-E744-5E75F0CFF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B0BBC-A8F5-7CB1-2BC1-EE9EDC98B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17E663-5322-E277-3FE0-CED30DADC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E74860-DD8D-9D1A-1EDD-C501B62F57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D1B335-97EA-C066-7CFC-83E470500D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F3F598-5D98-4F6E-3E78-98BD18DE2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4385-7E1A-A442-B6AB-2091989603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132887-5F33-F78F-97EB-C436652F1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B6967-3E82-5FFE-0F35-72A09245D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B04-8EEB-C445-AC17-D265B270D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3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35EE3-FDD4-07CE-603E-5367751D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EF32-9698-0BA6-D4F8-9737F110B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4385-7E1A-A442-B6AB-2091989603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7BEEC9-937D-BE3C-98BB-3527E9EAF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4333AD-1C50-6A33-9D8E-75ECD6106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B04-8EEB-C445-AC17-D265B270D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78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AFAEEB-3985-26E1-836A-80BB6E33F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4385-7E1A-A442-B6AB-2091989603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CFACDA-BEDE-C9FD-BE35-CCC772F62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92F33-4746-0C01-20F8-1A708BEAF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B04-8EEB-C445-AC17-D265B270D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7E4F7-36F9-AE31-B85C-72E9F4A8A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C8BDF-1AE3-71F8-F688-8D4A29DE0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016EBE-CBA8-48B6-37E5-8BD4DD8DD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F4C8E3-87AF-212E-0946-7D9166C56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4385-7E1A-A442-B6AB-2091989603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D5DD8-5F31-E5DA-E33C-751EDC600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36F6F2-A33F-C642-AD8A-60EB59853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B04-8EEB-C445-AC17-D265B270D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98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CA85C-44E9-4AAE-88CC-7A259A732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654A86-636C-CCC7-F885-4E95AAE6E1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4F0664-562C-4B27-DFE4-DAFBEB29C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C1762A-A4A7-67A6-F8A0-ECA8D0F5F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4385-7E1A-A442-B6AB-2091989603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94B89-6491-E075-EABF-3CED55E8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F8767-F63B-B10A-FAC5-4CD67B4D1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B04-8EEB-C445-AC17-D265B270D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1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2DD392-5D82-F5EA-68D8-19F6F2D1D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E775E-389B-89DF-2F31-4EF59988E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BCBC0-F9E0-B6E3-8D70-1C536BCD3C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FE4385-7E1A-A442-B6AB-2091989603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0DCD7-ACA3-39E9-E369-968A684E3F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C8453-5470-8F38-105F-D185C0A2B8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832B04-8EEB-C445-AC17-D265B270D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box in a mall&#10;&#10;AI-generated content may be incorrect.">
            <a:extLst>
              <a:ext uri="{FF2B5EF4-FFF2-40B4-BE49-F238E27FC236}">
                <a16:creationId xmlns:a16="http://schemas.microsoft.com/office/drawing/2014/main" id="{E6ADB7EE-3F63-DDAC-3A84-33A241629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91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44579-B75F-D9AD-6F95-44E532470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1751C-F7A8-F408-0F31-7C12092375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85D97-5798-D7A3-C28C-5527100029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ed brick structure with a human head&#10;&#10;AI-generated content may be incorrect.">
            <a:extLst>
              <a:ext uri="{FF2B5EF4-FFF2-40B4-BE49-F238E27FC236}">
                <a16:creationId xmlns:a16="http://schemas.microsoft.com/office/drawing/2014/main" id="{ABCF1CF3-28CA-D7D4-29A1-610BC3A2B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47800" y="-57149"/>
            <a:ext cx="92964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06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DF855-2727-0F61-062A-6BFEB0280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building with many shelves&#10;&#10;AI-generated content may be incorrect.">
            <a:extLst>
              <a:ext uri="{FF2B5EF4-FFF2-40B4-BE49-F238E27FC236}">
                <a16:creationId xmlns:a16="http://schemas.microsoft.com/office/drawing/2014/main" id="{4A682A2A-5227-88CE-FE9A-98C283D26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17984" y="-4511"/>
            <a:ext cx="9156032" cy="68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03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8A389-967C-D82A-EEF6-39F819F60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B5A4D-E0CF-6782-07B4-3F2D03A714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68BF1-49F1-E987-D6C8-2CCFCEDA18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TSO TUKTUK REEL 53S WITH AUDIO &amp; INFLUENCERS_DCB06E9D-0251-4114-9A5D-AE70A394472F.mp4">
            <a:hlinkClick r:id="" action="ppaction://media"/>
            <a:extLst>
              <a:ext uri="{FF2B5EF4-FFF2-40B4-BE49-F238E27FC236}">
                <a16:creationId xmlns:a16="http://schemas.microsoft.com/office/drawing/2014/main" id="{83F9959F-2DF3-B518-4AC3-C3ED93A5DB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0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George Thompson</dc:creator>
  <cp:lastModifiedBy>George Thompson</cp:lastModifiedBy>
  <cp:revision>1</cp:revision>
  <dcterms:created xsi:type="dcterms:W3CDTF">2026-02-19T14:27:29Z</dcterms:created>
  <dcterms:modified xsi:type="dcterms:W3CDTF">2026-02-19T14:30:30Z</dcterms:modified>
</cp:coreProperties>
</file>